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431" r:id="rId9"/>
    <p:sldId id="293" r:id="rId10"/>
    <p:sldId id="294" r:id="rId11"/>
    <p:sldId id="295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4EB4F7-8FA1-4117-BB41-15DADCD14423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9D1CB6-D887-4807-AADB-D9A8C4C37252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4EB4F7-8FA1-4117-BB41-15DADCD14423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9D1CB6-D887-4807-AADB-D9A8C4C3725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4EB4F7-8FA1-4117-BB41-15DADCD14423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9D1CB6-D887-4807-AADB-D9A8C4C3725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4EB4F7-8FA1-4117-BB41-15DADCD14423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9D1CB6-D887-4807-AADB-D9A8C4C3725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4EB4F7-8FA1-4117-BB41-15DADCD14423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9D1CB6-D887-4807-AADB-D9A8C4C37252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4EB4F7-8FA1-4117-BB41-15DADCD14423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9D1CB6-D887-4807-AADB-D9A8C4C3725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4EB4F7-8FA1-4117-BB41-15DADCD14423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9D1CB6-D887-4807-AADB-D9A8C4C3725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4EB4F7-8FA1-4117-BB41-15DADCD14423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9D1CB6-D887-4807-AADB-D9A8C4C3725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4EB4F7-8FA1-4117-BB41-15DADCD14423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9D1CB6-D887-4807-AADB-D9A8C4C37252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4EB4F7-8FA1-4117-BB41-15DADCD14423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9D1CB6-D887-4807-AADB-D9A8C4C3725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4EB4F7-8FA1-4117-BB41-15DADCD14423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9D1CB6-D887-4807-AADB-D9A8C4C37252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72000"/>
                    </a14:imgEffect>
                    <a14:imgEffect>
                      <a14:colorTemperature colorTemp="2499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E4EB4F7-8FA1-4117-BB41-15DADCD14423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69D1CB6-D887-4807-AADB-D9A8C4C37252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g_mon_maqueta_const_01.jpg (114766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048" y="0"/>
            <a:ext cx="8604448" cy="688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95536" y="5517232"/>
            <a:ext cx="4009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Constantine</a:t>
            </a:r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</a:t>
            </a:r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4th Century A.D.</a:t>
            </a:r>
            <a:endParaRPr lang="es-E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32048" y="827420"/>
            <a:ext cx="2830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Mockup</a:t>
            </a:r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es-ES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</a:t>
            </a:r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Roma</a:t>
            </a:r>
            <a:endParaRPr lang="es-E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Llamada rectangular redondeada"/>
          <p:cNvSpPr/>
          <p:nvPr/>
        </p:nvSpPr>
        <p:spPr>
          <a:xfrm>
            <a:off x="7452320" y="48680"/>
            <a:ext cx="1529046" cy="263121"/>
          </a:xfrm>
          <a:prstGeom prst="wedgeRoundRectCallout">
            <a:avLst>
              <a:gd name="adj1" fmla="val -213533"/>
              <a:gd name="adj2" fmla="val 268971"/>
              <a:gd name="adj3" fmla="val 16667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Colosseum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Llamada rectangular redondeada"/>
          <p:cNvSpPr/>
          <p:nvPr/>
        </p:nvSpPr>
        <p:spPr>
          <a:xfrm>
            <a:off x="1847435" y="1556792"/>
            <a:ext cx="1889086" cy="263121"/>
          </a:xfrm>
          <a:prstGeom prst="wedgeRoundRectCallout">
            <a:avLst>
              <a:gd name="adj1" fmla="val 235245"/>
              <a:gd name="adj2" fmla="val -113302"/>
              <a:gd name="adj3" fmla="val 16667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Circus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Maximus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Llamada rectangular redondeada"/>
          <p:cNvSpPr/>
          <p:nvPr/>
        </p:nvSpPr>
        <p:spPr>
          <a:xfrm>
            <a:off x="755576" y="3573016"/>
            <a:ext cx="1889086" cy="263121"/>
          </a:xfrm>
          <a:prstGeom prst="wedgeRoundRectCallout">
            <a:avLst>
              <a:gd name="adj1" fmla="val 127372"/>
              <a:gd name="adj2" fmla="val 259041"/>
              <a:gd name="adj3" fmla="val 16667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Pantion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Llamada rectangular redondeada"/>
          <p:cNvSpPr/>
          <p:nvPr/>
        </p:nvSpPr>
        <p:spPr>
          <a:xfrm>
            <a:off x="6804248" y="4506159"/>
            <a:ext cx="1889086" cy="263121"/>
          </a:xfrm>
          <a:prstGeom prst="wedgeRoundRectCallout">
            <a:avLst>
              <a:gd name="adj1" fmla="val -95980"/>
              <a:gd name="adj2" fmla="val 348403"/>
              <a:gd name="adj3" fmla="val 16667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Stadium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Llamada rectangular redondeada"/>
          <p:cNvSpPr/>
          <p:nvPr/>
        </p:nvSpPr>
        <p:spPr>
          <a:xfrm>
            <a:off x="3923928" y="2060848"/>
            <a:ext cx="1889086" cy="263121"/>
          </a:xfrm>
          <a:prstGeom prst="wedgeRoundRectCallout">
            <a:avLst>
              <a:gd name="adj1" fmla="val 159181"/>
              <a:gd name="adj2" fmla="val 149821"/>
              <a:gd name="adj3" fmla="val 16667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Tiber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Tevere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Elipse"/>
          <p:cNvSpPr/>
          <p:nvPr/>
        </p:nvSpPr>
        <p:spPr>
          <a:xfrm>
            <a:off x="4211960" y="764704"/>
            <a:ext cx="792088" cy="288032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Elipse"/>
          <p:cNvSpPr/>
          <p:nvPr/>
        </p:nvSpPr>
        <p:spPr>
          <a:xfrm>
            <a:off x="4211960" y="4365104"/>
            <a:ext cx="360040" cy="144016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 rot="20460660">
            <a:off x="4199191" y="5699021"/>
            <a:ext cx="1951810" cy="690545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03608">
            <a:off x="-411974" y="-275523"/>
            <a:ext cx="11765988" cy="728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39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Picture 8" descr="http://static.abcroisiere.com/imagenes/es/barcos/barco,queen-mary-2_max,140,14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536504" cy="32606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static3.absolutcruceros.com/wp-content/uploads/2011/03/Viajar-en-un-carguero-una-nueva-opci%C3%B3n-para-disfrutar-del-m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623031"/>
            <a:ext cx="5400600" cy="3118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598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6" descr="http://www.losandes.com.ar/files/image/15/08/image55d394bc8957b7.491447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5445526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12" descr="http://fondosg.com/wp-content/uploads/2010/12/nave_espaci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824986"/>
            <a:ext cx="3516300" cy="2638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10675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heromansknew.files.wordpress.com/2011/05/calzada-1.jpg?w=4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3" y="23690"/>
            <a:ext cx="3927013" cy="268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dadantiguayedadmedia.files.wordpress.com/2012/05/cdc084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7" y="44624"/>
            <a:ext cx="5184577" cy="412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 Calzada romana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3" y="2708920"/>
            <a:ext cx="3921453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355976" y="5237911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333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8" descr="http://imgc.allpostersimages.com/images/P-473-488-90/17/1746/96V3D00Z/posters/roman-mule-carri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559"/>
            <a:ext cx="6107279" cy="458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www.hadrianswallquest.co.uk/sites/default/files/styles/aboutusimage/public/2013-05-03a%20Soldiers%20walking%20for%20Combat%20Stress%20charity%20%28%23Romaniwalk%20and%20Per%20Lineam%20Valli%20on%20twitter%29%20stopped%20by%20for%20a%20photo%20shoot%20on%20the%20Military%20Wa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413" y="3284984"/>
            <a:ext cx="4267726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1946" y="5237911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Carriage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517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FOTOS\2013\REFLEX\IMG_69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9512" y="571409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Gibraltar (19th Century). </a:t>
            </a:r>
            <a:r>
              <a:rPr lang="es-E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Bandits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(bandoleros)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948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F:\FOTOS\2014\COMPACTA\IMG_57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5133"/>
            <a:ext cx="9144000" cy="514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95536" y="6074132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Gibraltar (19th Century). </a:t>
            </a:r>
            <a:r>
              <a:rPr lang="es-E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Bandits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(bandoleros)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04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 descr="F:\FOTOS\2013\REFLEX\IMG_69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328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8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http://noticias.coches.com/wp-content/uploads/2011/06/atasco_enorm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456"/>
            <a:ext cx="5355895" cy="339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bc.es/Media/201212/21/trafico-desplazamientos2--644x3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9900" y="3429000"/>
            <a:ext cx="613410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207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brooklyn bridge traffic jam old picture 1930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6164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134100" y="4410075"/>
            <a:ext cx="2828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Bridge </a:t>
            </a:r>
            <a:r>
              <a:rPr lang="es-ES" b="1" dirty="0" err="1" smtClean="0">
                <a:solidFill>
                  <a:schemeClr val="bg1"/>
                </a:solidFill>
              </a:rPr>
              <a:t>Verrazano-Narrows</a:t>
            </a:r>
            <a:r>
              <a:rPr lang="es-ES" b="1" dirty="0">
                <a:solidFill>
                  <a:schemeClr val="bg1"/>
                </a:solidFill>
              </a:rPr>
              <a:t>. 1298 </a:t>
            </a:r>
            <a:r>
              <a:rPr lang="es-ES" b="1" dirty="0" smtClean="0">
                <a:solidFill>
                  <a:schemeClr val="bg1"/>
                </a:solidFill>
              </a:rPr>
              <a:t>m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r>
              <a:rPr lang="es-ES" b="1" dirty="0" smtClean="0">
                <a:solidFill>
                  <a:schemeClr val="bg1"/>
                </a:solidFill>
              </a:rPr>
              <a:t>1964.</a:t>
            </a:r>
          </a:p>
          <a:p>
            <a:r>
              <a:rPr lang="es-ES" b="1" dirty="0" err="1" smtClean="0">
                <a:solidFill>
                  <a:schemeClr val="bg1"/>
                </a:solidFill>
              </a:rPr>
              <a:t>Marathon</a:t>
            </a:r>
            <a:r>
              <a:rPr lang="es-ES" b="1" dirty="0" smtClean="0">
                <a:solidFill>
                  <a:schemeClr val="bg1"/>
                </a:solidFill>
              </a:rPr>
              <a:t>. New York.</a:t>
            </a:r>
            <a:endParaRPr lang="es-ES" b="1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27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http://www.viajaraitalia.com/img/up/12821237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16" y="152693"/>
            <a:ext cx="4499992" cy="2988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nterrail.eu/sites/interrail.eu/files/tgv_high-spped_train_franc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140968"/>
            <a:ext cx="5375060" cy="35730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035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2609</TotalTime>
  <Words>63</Words>
  <Application>Microsoft Office PowerPoint</Application>
  <PresentationFormat>Presentación en pantalla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Solsticio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 BIOLOGY</dc:title>
  <dc:creator>HIDALGO, PJ</dc:creator>
  <cp:lastModifiedBy>HIDALGO, PJ</cp:lastModifiedBy>
  <cp:revision>140</cp:revision>
  <dcterms:created xsi:type="dcterms:W3CDTF">2015-11-20T12:37:37Z</dcterms:created>
  <dcterms:modified xsi:type="dcterms:W3CDTF">2018-10-17T09:02:19Z</dcterms:modified>
</cp:coreProperties>
</file>